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7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7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405900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7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76868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76868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405900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4059000"/>
            <a:ext cx="292068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7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7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7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7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7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7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00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7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640" cy="2091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427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5870" spc="-1" strike="noStrike">
                <a:latin typeface="Arial"/>
              </a:rPr>
              <a:t>Click to edit the title text format</a:t>
            </a:r>
            <a:endParaRPr b="0" lang="en-US" sz="587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4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270" spc="-1" strike="noStrike">
                <a:latin typeface="Arial"/>
              </a:rPr>
              <a:t>Click to edit the outline text format</a:t>
            </a:r>
            <a:endParaRPr b="0" lang="en-US" sz="4270" spc="-1" strike="noStrike">
              <a:latin typeface="Arial"/>
            </a:endParaRPr>
          </a:p>
          <a:p>
            <a:pPr lvl="1" marL="864000" indent="-324000">
              <a:spcBef>
                <a:spcPts val="151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730" spc="-1" strike="noStrike">
                <a:latin typeface="Arial"/>
              </a:rPr>
              <a:t>Second Outline Level</a:t>
            </a:r>
            <a:endParaRPr b="0" lang="en-US" sz="3730" spc="-1" strike="noStrike">
              <a:latin typeface="Arial"/>
            </a:endParaRPr>
          </a:p>
          <a:p>
            <a:pPr lvl="2" marL="1296000" indent="-288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Third Outline Level</a:t>
            </a:r>
            <a:endParaRPr b="0" lang="en-US" sz="3200" spc="-1" strike="noStrike">
              <a:latin typeface="Arial"/>
            </a:endParaRPr>
          </a:p>
          <a:p>
            <a:pPr lvl="3" marL="1728000" indent="-216000">
              <a:spcBef>
                <a:spcPts val="75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670" spc="-1" strike="noStrike">
                <a:latin typeface="Arial"/>
              </a:rPr>
              <a:t>Fourth Outline Level</a:t>
            </a:r>
            <a:endParaRPr b="0" lang="en-US" sz="2670" spc="-1" strike="noStrike">
              <a:latin typeface="Arial"/>
            </a:endParaRPr>
          </a:p>
          <a:p>
            <a:pPr lvl="4" marL="2160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70" spc="-1" strike="noStrike">
                <a:latin typeface="Arial"/>
              </a:rPr>
              <a:t>Fifth Outline Level</a:t>
            </a:r>
            <a:endParaRPr b="0" lang="en-US" sz="2670" spc="-1" strike="noStrike">
              <a:latin typeface="Arial"/>
            </a:endParaRPr>
          </a:p>
          <a:p>
            <a:pPr lvl="5" marL="2592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70" spc="-1" strike="noStrike">
                <a:latin typeface="Arial"/>
              </a:rPr>
              <a:t>Sixth Outline Level</a:t>
            </a:r>
            <a:endParaRPr b="0" lang="en-US" sz="2670" spc="-1" strike="noStrike">
              <a:latin typeface="Arial"/>
            </a:endParaRPr>
          </a:p>
          <a:p>
            <a:pPr lvl="6" marL="3024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70" spc="-1" strike="noStrike">
                <a:latin typeface="Arial"/>
              </a:rPr>
              <a:t>Seventh Outline Level</a:t>
            </a:r>
            <a:endParaRPr b="0" lang="en-US" sz="267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6800"/>
            <a:ext cx="2348280" cy="520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6800"/>
            <a:ext cx="3195000" cy="52092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6800"/>
            <a:ext cx="2348280" cy="520920"/>
          </a:xfrm>
          <a:prstGeom prst="rect">
            <a:avLst/>
          </a:prstGeom>
        </p:spPr>
        <p:txBody>
          <a:bodyPr lIns="0" rIns="0" tIns="0" bIns="0"/>
          <a:p>
            <a:pPr algn="r"/>
            <a:fld id="{561EF329-F696-4C4A-A28F-06B08D962455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6760" cy="755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720" y="720"/>
            <a:ext cx="10075320" cy="755820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720" y="720"/>
            <a:ext cx="10075320" cy="755820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6760" cy="755964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4320" y="360"/>
            <a:ext cx="10075320" cy="755820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720" y="720"/>
            <a:ext cx="10075320" cy="7558200"/>
          </a:xfrm>
          <a:prstGeom prst="rect">
            <a:avLst/>
          </a:prstGeom>
          <a:ln>
            <a:noFill/>
          </a:ln>
        </p:spPr>
      </p:pic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6120" y="3240"/>
            <a:ext cx="10073880" cy="755676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360" y="360"/>
            <a:ext cx="10076040" cy="755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720" y="720"/>
            <a:ext cx="10075320" cy="7558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1080" y="1080"/>
            <a:ext cx="10074600" cy="7557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6760" cy="755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360" y="360"/>
            <a:ext cx="10076040" cy="755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720" y="720"/>
            <a:ext cx="10075320" cy="755820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6760" cy="7559640"/>
          </a:xfrm>
          <a:prstGeom prst="rect">
            <a:avLst/>
          </a:prstGeom>
          <a:ln>
            <a:noFill/>
          </a:ln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720" y="720"/>
            <a:ext cx="10075320" cy="755820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LibreOffice/6.0.2.1$Linux_X86_64 LibreOffice_project/f7f06a8f319e4b62f9bc5095aa112a65d2f3ac89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2018-04-07T02:39:49Z</dcterms:created>
  <dc:creator>Ichsan Azmi</dc:creator>
  <dc:description/>
  <dc:language>en-US</dc:language>
  <cp:lastModifiedBy>Ichsan Azmi</cp:lastModifiedBy>
  <dcterms:modified xsi:type="dcterms:W3CDTF">2018-04-07T02:47:15Z</dcterms:modified>
  <cp:revision>2</cp:revision>
  <dc:subject/>
  <dc:title/>
</cp:coreProperties>
</file>